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CCB73-A1D5-45B8-A5B9-AC90FE685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9B6E0B-7BE7-4E72-9AF9-169B7C552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785F5-FB40-4172-867B-266B7DA3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30D314-0E1E-4F56-9859-2F2AB323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7441E-074E-499D-9416-279B1988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3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01DE7-FD73-4AB2-8B9D-FE509216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4F6D19-5161-445E-AC5E-504467383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158A6-987B-4221-83AD-54BF3B15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5E0190-1D3E-4F77-A928-9369329D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712750-0390-48DB-B6BB-754855BE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21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0D1BA3-D954-4ED6-8143-2C606745D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8A6B16-59C1-4F4D-84E1-6336DEAE2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ABCFF-3063-4AEE-8B99-92488C4F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9B9486-9965-4EE5-B77A-98D593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F41FD-11B9-47DC-A375-34CD7DAF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57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9E0F1-AAF3-47BE-94BF-7233268F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A38BDE-245D-40CB-A563-42D1A959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E92D19-88D8-4ACC-BF78-50004C61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32FD8-2B5B-48BB-89A4-5B24FA52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4F26B-0720-43A1-A8C8-C1AE0F81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8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8A2AD-32CC-437F-BBFA-966AB525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1407F0-8A1A-404E-9122-105EF21D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FD653-7927-4181-8FFD-1AB780F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D9FF96-1C55-42C8-A759-B6A94F6E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225396-A970-4F9E-9D40-F7622DAC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9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B1853-D687-47A9-A16C-9489500F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6A898-5566-4001-A060-C44882268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0558B8-596C-4AB4-86FC-126101A8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83B178-E004-41CB-B469-9B37DBC0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4F4B78-AE24-467D-A417-2F9447F6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BDD72E-D243-4BB5-A4FF-7CFEC5DE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C8F07-7A24-415F-8610-BE2A888D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69F84-1B7C-421C-A0BA-81686B061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E2AABF-FDBE-4157-AA3F-FCDFB002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05D423-2279-4E71-992F-DFFBE4F23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73FEE8-C732-48AD-99BD-4DD7B8A67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6F28F2-3069-40E1-9A23-02953831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32F348-3DFD-469C-83ED-178970CE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6DF8A9-3855-4A2D-9964-BD98F5E2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5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B0EAB-0E72-43D4-9991-8C4F637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6D62C5-3328-42DB-9FA2-04DF9B058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514D9E-0CAC-49D7-814C-130CF056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0260E8-0288-4884-BB30-04DCCED7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4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98A547-E36C-4248-901F-49E7D3DD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73365-1779-45A0-A2A9-58B1B3F6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3C0C8-5084-4A3F-8576-06BA32F3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455D8-40F0-419C-B895-C7D5F417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87DD8B-3597-45E6-875E-CCB471E87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D76998-D04E-4D42-9AD8-483D42FE2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3DE96C-2E25-423D-959E-E976C8A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EB8F2-1FD5-4848-8101-ECEDD487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630E7D-4711-4B5C-96FF-96FA7624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53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995DF-F135-4C88-8141-67C13EF9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F924CA-275B-4517-8921-59CA1052D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E1791A-318F-41DB-BBA6-D1F55DB0A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7C956C-F4D6-4D19-A3BA-AFF8E625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C29601-150D-47AF-AD04-23CB759C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166994-5864-4303-B7D8-954735FC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0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08494F-CE98-4ABE-8640-3A945B01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28D8C-89DC-49EC-BE95-78F75A7AB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5084A-8EAE-4698-8856-DD602CBCC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BE72-CEA5-4FD2-8394-70925702D81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927BD-DCD6-4FE0-A50F-6FFE92E3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D1763-E2DE-49C9-B769-9B7C4D38C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3A0F-98D1-4CF8-B4AA-311A5DC5E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62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5.svg"/><Relationship Id="rId7" Type="http://schemas.openxmlformats.org/officeDocument/2006/relationships/image" Target="../media/image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5A8DD317-55AD-4FD5-A2E7-ABDA19F7BC9C}"/>
              </a:ext>
            </a:extLst>
          </p:cNvPr>
          <p:cNvGrpSpPr/>
          <p:nvPr/>
        </p:nvGrpSpPr>
        <p:grpSpPr>
          <a:xfrm>
            <a:off x="966132" y="1152992"/>
            <a:ext cx="10259736" cy="3612444"/>
            <a:chOff x="966132" y="1152992"/>
            <a:chExt cx="10259736" cy="361244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297518F-18F8-4CF2-82CF-3A426F073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3" r="7036"/>
            <a:stretch/>
          </p:blipFill>
          <p:spPr>
            <a:xfrm>
              <a:off x="966132" y="1152992"/>
              <a:ext cx="10259736" cy="361244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639F071-D59B-4A51-9915-CB36B742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393" y="2002812"/>
              <a:ext cx="318261" cy="36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66F3CDD-EC98-4189-A007-00F824B33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675" y="2513577"/>
              <a:ext cx="318261" cy="36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9323800-5F75-4DCD-A65E-DEA66A3C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935" y="2714987"/>
              <a:ext cx="328696" cy="36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F6E809D-A1F7-41F5-8ED4-301E18DDA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919" y="3069000"/>
              <a:ext cx="339131" cy="36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6299E5-3593-4761-A521-1E9FA5C35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37" y="2509225"/>
              <a:ext cx="318261" cy="36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177C64D-9937-476D-AFE1-2B10B12E5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812" y="2534987"/>
              <a:ext cx="339131" cy="36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A5BFFFB-11F8-4ACF-9A1A-644FE789C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807" y="2232874"/>
              <a:ext cx="318261" cy="360000"/>
            </a:xfrm>
            <a:prstGeom prst="rect">
              <a:avLst/>
            </a:prstGeom>
          </p:spPr>
        </p:pic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4173647-9097-4E38-AED5-A7C71A7A8B52}"/>
                </a:ext>
              </a:extLst>
            </p:cNvPr>
            <p:cNvCxnSpPr>
              <a:cxnSpLocks/>
            </p:cNvCxnSpPr>
            <p:nvPr/>
          </p:nvCxnSpPr>
          <p:spPr>
            <a:xfrm>
              <a:off x="2143600" y="3776663"/>
              <a:ext cx="0" cy="551208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5952A9B-2313-4A79-9EF9-6541F3319973}"/>
                </a:ext>
              </a:extLst>
            </p:cNvPr>
            <p:cNvCxnSpPr>
              <a:cxnSpLocks/>
            </p:cNvCxnSpPr>
            <p:nvPr/>
          </p:nvCxnSpPr>
          <p:spPr>
            <a:xfrm>
              <a:off x="2515075" y="3517106"/>
              <a:ext cx="0" cy="810764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5F2F864-6D5E-42E0-8A6C-2C82B8336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900" y="3171825"/>
              <a:ext cx="0" cy="1156044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F086115-ADDD-48D4-8BAB-DEAC2CD5087C}"/>
                </a:ext>
              </a:extLst>
            </p:cNvPr>
            <p:cNvCxnSpPr>
              <a:cxnSpLocks/>
            </p:cNvCxnSpPr>
            <p:nvPr/>
          </p:nvCxnSpPr>
          <p:spPr>
            <a:xfrm>
              <a:off x="2869881" y="2689225"/>
              <a:ext cx="0" cy="1638644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5B27A9C-EF56-4B6B-8269-B1EA125A7D0D}"/>
                </a:ext>
              </a:extLst>
            </p:cNvPr>
            <p:cNvCxnSpPr>
              <a:cxnSpLocks/>
            </p:cNvCxnSpPr>
            <p:nvPr/>
          </p:nvCxnSpPr>
          <p:spPr>
            <a:xfrm>
              <a:off x="2931794" y="2959214"/>
              <a:ext cx="0" cy="1368654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EEBC8E56-D062-44E6-B1F0-9452C393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807416" y="3339098"/>
              <a:ext cx="336184" cy="43825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DFCC7E6-682D-4B57-A15D-529D766E68C7}"/>
                </a:ext>
              </a:extLst>
            </p:cNvPr>
            <p:cNvCxnSpPr>
              <a:cxnSpLocks/>
            </p:cNvCxnSpPr>
            <p:nvPr/>
          </p:nvCxnSpPr>
          <p:spPr>
            <a:xfrm>
              <a:off x="2238807" y="2959214"/>
              <a:ext cx="276311" cy="561528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3FECD49-1627-4B37-B04B-687E929643F8}"/>
                </a:ext>
              </a:extLst>
            </p:cNvPr>
            <p:cNvCxnSpPr>
              <a:cxnSpLocks/>
            </p:cNvCxnSpPr>
            <p:nvPr/>
          </p:nvCxnSpPr>
          <p:spPr>
            <a:xfrm>
              <a:off x="2452455" y="2507472"/>
              <a:ext cx="186445" cy="66435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A3D6244-AD1F-436C-AEE5-8BA017F75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861" y="2294377"/>
              <a:ext cx="301016" cy="394848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CE0D137-4BD8-4A66-9807-B04347AC3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1794" y="2770909"/>
              <a:ext cx="372313" cy="19493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9DD3999-54E7-4B63-AC98-64FFB4691D89}"/>
                </a:ext>
              </a:extLst>
            </p:cNvPr>
            <p:cNvCxnSpPr>
              <a:cxnSpLocks/>
            </p:cNvCxnSpPr>
            <p:nvPr/>
          </p:nvCxnSpPr>
          <p:spPr>
            <a:xfrm>
              <a:off x="6072717" y="3069000"/>
              <a:ext cx="0" cy="1293450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D8CAD7E-8763-4F1A-B0A3-E9E5EAB296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7542" y="3069000"/>
              <a:ext cx="0" cy="1293450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0ADFFF0-6B8E-4F20-A6CE-822D33780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7542" y="2797520"/>
              <a:ext cx="314652" cy="271480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E2BEA82-3154-4678-8090-B225FD94CC01}"/>
                </a:ext>
              </a:extLst>
            </p:cNvPr>
            <p:cNvCxnSpPr>
              <a:cxnSpLocks/>
            </p:cNvCxnSpPr>
            <p:nvPr/>
          </p:nvCxnSpPr>
          <p:spPr>
            <a:xfrm>
              <a:off x="5827511" y="2809674"/>
              <a:ext cx="245206" cy="259326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3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6C4E186B-9775-44A4-8B17-4B505D38E34D}"/>
              </a:ext>
            </a:extLst>
          </p:cNvPr>
          <p:cNvGrpSpPr/>
          <p:nvPr/>
        </p:nvGrpSpPr>
        <p:grpSpPr>
          <a:xfrm>
            <a:off x="-4918" y="1510784"/>
            <a:ext cx="12196918" cy="4373089"/>
            <a:chOff x="-4918" y="930212"/>
            <a:chExt cx="12196918" cy="4373089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751812A7-30E1-4511-8C87-E1E639E69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9" r="8852"/>
            <a:stretch/>
          </p:blipFill>
          <p:spPr>
            <a:xfrm>
              <a:off x="-4918" y="930212"/>
              <a:ext cx="12196918" cy="4373089"/>
            </a:xfrm>
            <a:prstGeom prst="rect">
              <a:avLst/>
            </a:prstGeom>
          </p:spPr>
        </p:pic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EF3BBA41-8C68-419C-8FF0-EFFC235C2E55}"/>
                </a:ext>
              </a:extLst>
            </p:cNvPr>
            <p:cNvGrpSpPr/>
            <p:nvPr/>
          </p:nvGrpSpPr>
          <p:grpSpPr>
            <a:xfrm>
              <a:off x="623475" y="2153091"/>
              <a:ext cx="6910404" cy="2666569"/>
              <a:chOff x="623475" y="2153091"/>
              <a:chExt cx="6910404" cy="2666569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A38B539F-6ACB-46DF-800D-27A8E0AF3B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0270" y="4041492"/>
                <a:ext cx="0" cy="73738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07179B39-7ECC-4ED5-BBCF-CD242BA22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4159" y="3978216"/>
                <a:ext cx="0" cy="81288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A3D7711-604F-464C-929A-E2F8C280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9339" y="3328563"/>
                <a:ext cx="0" cy="145030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2C37D1FC-9D8C-4D3B-A0D9-EE73B05A1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4532" y="3032689"/>
                <a:ext cx="0" cy="17489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C26D221E-8B52-41A0-99F4-159FCC783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9338" y="3978216"/>
                <a:ext cx="0" cy="81288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08E6D626-EE0A-47BB-B54E-8458CD20A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660" y="2360329"/>
                <a:ext cx="477391" cy="540000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BEBD2BF0-7F75-4412-A802-5672350BC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5216" y="2935465"/>
                <a:ext cx="477391" cy="5400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D72A4379-082E-4499-90BC-1A42A3DE4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3419" y="2715062"/>
                <a:ext cx="493046" cy="540000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CFC5AF22-5992-430E-B4D2-EE56110E2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75" y="3223933"/>
                <a:ext cx="508696" cy="540000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3A244C80-B20A-4659-960E-FBCDAAE12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9942" y="2153091"/>
                <a:ext cx="477391" cy="540000"/>
              </a:xfrm>
              <a:prstGeom prst="rect">
                <a:avLst/>
              </a:prstGeom>
            </p:spPr>
          </p:pic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1453B19B-ACF1-4A0F-8AAF-D9E30D5DA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456" y="3624910"/>
                <a:ext cx="455486" cy="42880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8DDC088-13D5-43FB-9C5A-CF044B922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0886" y="3099263"/>
                <a:ext cx="349428" cy="8789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7800A8DD-2460-492B-96E9-D13D180A1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8558" y="2530142"/>
                <a:ext cx="275374" cy="81064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23C2FD5A-305A-491B-9B64-8FD746915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4532" y="2771061"/>
                <a:ext cx="493705" cy="26162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1980F9E8-4CE7-4C9E-9DE9-52185E20A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7609" y="3369351"/>
                <a:ext cx="594425" cy="60886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1992F2C-7196-42C7-B09F-947234BF6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638" y="3369351"/>
                <a:ext cx="0" cy="145030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7D5AC78-2C8E-495E-87C2-29BE49960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064" y="3794112"/>
                <a:ext cx="0" cy="102554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2FC84AAA-160C-4EA6-9C71-52684528F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6488" y="2934305"/>
                <a:ext cx="477391" cy="540000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C402983F-359C-4602-8D4A-1D1397E60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1966" y="2630329"/>
                <a:ext cx="508696" cy="540000"/>
              </a:xfrm>
              <a:prstGeom prst="rect">
                <a:avLst/>
              </a:prstGeom>
            </p:spPr>
          </p:pic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96BC35C-2490-4810-B5C2-FC88C2BA17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3064" y="3358157"/>
                <a:ext cx="446402" cy="43595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FBC59F6-7797-4D1E-BE45-F277D4092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507" y="3015223"/>
                <a:ext cx="302131" cy="35412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66501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>
            <a:extLst>
              <a:ext uri="{FF2B5EF4-FFF2-40B4-BE49-F238E27FC236}">
                <a16:creationId xmlns:a16="http://schemas.microsoft.com/office/drawing/2014/main" id="{29CB692B-F5B2-4644-81CD-1C9A31E77F0B}"/>
              </a:ext>
            </a:extLst>
          </p:cNvPr>
          <p:cNvGrpSpPr/>
          <p:nvPr/>
        </p:nvGrpSpPr>
        <p:grpSpPr>
          <a:xfrm>
            <a:off x="0" y="947380"/>
            <a:ext cx="12127291" cy="4412064"/>
            <a:chOff x="0" y="947380"/>
            <a:chExt cx="12127291" cy="4412064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C4729EEC-DCA4-4E35-B30F-4079E5EC2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87" r="9871"/>
            <a:stretch/>
          </p:blipFill>
          <p:spPr>
            <a:xfrm>
              <a:off x="0" y="947380"/>
              <a:ext cx="12127291" cy="4412064"/>
            </a:xfrm>
            <a:prstGeom prst="rect">
              <a:avLst/>
            </a:prstGeom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38B539F-6ACB-46DF-800D-27A8E0AF3B5E}"/>
                </a:ext>
              </a:extLst>
            </p:cNvPr>
            <p:cNvCxnSpPr>
              <a:cxnSpLocks/>
            </p:cNvCxnSpPr>
            <p:nvPr/>
          </p:nvCxnSpPr>
          <p:spPr>
            <a:xfrm>
              <a:off x="5554963" y="4089756"/>
              <a:ext cx="0" cy="73738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179B39-7ECC-4ED5-BBCF-CD242BA223DC}"/>
                </a:ext>
              </a:extLst>
            </p:cNvPr>
            <p:cNvCxnSpPr>
              <a:cxnSpLocks/>
            </p:cNvCxnSpPr>
            <p:nvPr/>
          </p:nvCxnSpPr>
          <p:spPr>
            <a:xfrm>
              <a:off x="5994978" y="4026481"/>
              <a:ext cx="0" cy="81288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A3D7711-604F-464C-929A-E2F8C2800C82}"/>
                </a:ext>
              </a:extLst>
            </p:cNvPr>
            <p:cNvCxnSpPr>
              <a:cxnSpLocks/>
            </p:cNvCxnSpPr>
            <p:nvPr/>
          </p:nvCxnSpPr>
          <p:spPr>
            <a:xfrm>
              <a:off x="6137777" y="3376827"/>
              <a:ext cx="0" cy="145030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C37D1FC-9D8C-4D3B-A0D9-EE73B05A11A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733" y="3090400"/>
              <a:ext cx="0" cy="174896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26D221E-8B52-41A0-99F4-159FCC783705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76" y="4026480"/>
              <a:ext cx="0" cy="81288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8E6D626-EE0A-47BB-B54E-8458CD20A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148" y="2402898"/>
              <a:ext cx="477391" cy="54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EBD2BF0-7F75-4412-A802-5672350B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604" y="2995955"/>
              <a:ext cx="477391" cy="54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72A4379-082E-4499-90BC-1A42A3DE4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807" y="2775552"/>
              <a:ext cx="493046" cy="54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FC5AF22-5992-430E-B4D2-EE56110E2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863" y="3284423"/>
              <a:ext cx="508696" cy="540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A244C80-B20A-4659-960E-FBCDAAE1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330" y="2213581"/>
              <a:ext cx="477391" cy="540000"/>
            </a:xfrm>
            <a:prstGeom prst="rect">
              <a:avLst/>
            </a:prstGeom>
          </p:spPr>
        </p:pic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53B19B-ACF1-4A0F-8AAF-D9E30D5DA79E}"/>
                </a:ext>
              </a:extLst>
            </p:cNvPr>
            <p:cNvCxnSpPr>
              <a:cxnSpLocks/>
            </p:cNvCxnSpPr>
            <p:nvPr/>
          </p:nvCxnSpPr>
          <p:spPr>
            <a:xfrm>
              <a:off x="5093844" y="3685400"/>
              <a:ext cx="470287" cy="41658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8DDC088-13D5-43FB-9C5A-CF044B922516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4" y="3159753"/>
              <a:ext cx="380648" cy="86672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800A8DD-2460-492B-96E9-D13D180A1C0A}"/>
                </a:ext>
              </a:extLst>
            </p:cNvPr>
            <p:cNvCxnSpPr>
              <a:cxnSpLocks/>
            </p:cNvCxnSpPr>
            <p:nvPr/>
          </p:nvCxnSpPr>
          <p:spPr>
            <a:xfrm>
              <a:off x="5837946" y="2590632"/>
              <a:ext cx="299831" cy="786195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3C2FD5A-305A-491B-9B64-8FD746915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7733" y="2831551"/>
              <a:ext cx="469893" cy="25053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980F9E8-4CE7-4C9E-9DE9-52185E20A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663" y="3429841"/>
              <a:ext cx="575760" cy="59663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1992F2C-7196-42C7-B09F-947234BF6B95}"/>
                </a:ext>
              </a:extLst>
            </p:cNvPr>
            <p:cNvCxnSpPr>
              <a:cxnSpLocks/>
            </p:cNvCxnSpPr>
            <p:nvPr/>
          </p:nvCxnSpPr>
          <p:spPr>
            <a:xfrm>
              <a:off x="2176463" y="3431001"/>
              <a:ext cx="0" cy="145030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7D5AC78-2C8E-495E-87C2-29BE49960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05889" y="3855762"/>
              <a:ext cx="0" cy="1025548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2FC84AAA-160C-4EA6-9C71-52684528F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313" y="2995955"/>
              <a:ext cx="477391" cy="540000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402983F-359C-4602-8D4A-1D1397E6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791" y="2691979"/>
              <a:ext cx="508696" cy="540000"/>
            </a:xfrm>
            <a:prstGeom prst="rect">
              <a:avLst/>
            </a:prstGeom>
          </p:spPr>
        </p:pic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96BC35C-2490-4810-B5C2-FC88C2BA17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889" y="3419807"/>
              <a:ext cx="446402" cy="435955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FBC59F6-7797-4D1E-BE45-F277D40925BA}"/>
                </a:ext>
              </a:extLst>
            </p:cNvPr>
            <p:cNvCxnSpPr>
              <a:cxnSpLocks/>
            </p:cNvCxnSpPr>
            <p:nvPr/>
          </p:nvCxnSpPr>
          <p:spPr>
            <a:xfrm>
              <a:off x="1874332" y="3076873"/>
              <a:ext cx="302131" cy="354128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33ED926E-82D5-4A75-A1B5-EA046A7A769C}"/>
                </a:ext>
              </a:extLst>
            </p:cNvPr>
            <p:cNvSpPr txBox="1"/>
            <p:nvPr/>
          </p:nvSpPr>
          <p:spPr>
            <a:xfrm>
              <a:off x="148427" y="1113305"/>
              <a:ext cx="39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5E82D02B-D89E-4264-A69E-1224051F33A3}"/>
                </a:ext>
              </a:extLst>
            </p:cNvPr>
            <p:cNvSpPr txBox="1"/>
            <p:nvPr/>
          </p:nvSpPr>
          <p:spPr>
            <a:xfrm>
              <a:off x="4261690" y="1110042"/>
              <a:ext cx="39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EAA035B-270A-4B7C-A63A-925B0A4BD1CC}"/>
                </a:ext>
              </a:extLst>
            </p:cNvPr>
            <p:cNvSpPr txBox="1"/>
            <p:nvPr/>
          </p:nvSpPr>
          <p:spPr>
            <a:xfrm>
              <a:off x="8374953" y="1110042"/>
              <a:ext cx="39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05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97F0E46-2B65-4084-97C0-5ADABDF48ABA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021DB726-637C-45A4-AB97-77803E71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CD22122-2360-481B-BA92-8A351D1394D0}"/>
                </a:ext>
              </a:extLst>
            </p:cNvPr>
            <p:cNvSpPr txBox="1"/>
            <p:nvPr/>
          </p:nvSpPr>
          <p:spPr>
            <a:xfrm>
              <a:off x="3199203" y="475130"/>
              <a:ext cx="39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065CC13-56E5-420B-9AB2-E3B2A4CF2942}"/>
                </a:ext>
              </a:extLst>
            </p:cNvPr>
            <p:cNvSpPr txBox="1"/>
            <p:nvPr/>
          </p:nvSpPr>
          <p:spPr>
            <a:xfrm>
              <a:off x="6165451" y="475130"/>
              <a:ext cx="39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36C485A-6658-4D25-B17E-B8861F525993}"/>
                </a:ext>
              </a:extLst>
            </p:cNvPr>
            <p:cNvSpPr txBox="1"/>
            <p:nvPr/>
          </p:nvSpPr>
          <p:spPr>
            <a:xfrm>
              <a:off x="3199203" y="3392351"/>
              <a:ext cx="39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6280405-D54D-41E1-9431-462B8F572E6C}"/>
                </a:ext>
              </a:extLst>
            </p:cNvPr>
            <p:cNvSpPr txBox="1"/>
            <p:nvPr/>
          </p:nvSpPr>
          <p:spPr>
            <a:xfrm>
              <a:off x="6165451" y="3392351"/>
              <a:ext cx="39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76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8B539F-6ACB-46DF-800D-27A8E0AF3B5E}"/>
              </a:ext>
            </a:extLst>
          </p:cNvPr>
          <p:cNvCxnSpPr>
            <a:cxnSpLocks/>
          </p:cNvCxnSpPr>
          <p:nvPr/>
        </p:nvCxnSpPr>
        <p:spPr>
          <a:xfrm>
            <a:off x="5495411" y="4177862"/>
            <a:ext cx="0" cy="73738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7179B39-7ECC-4ED5-BBCF-CD242BA223DC}"/>
              </a:ext>
            </a:extLst>
          </p:cNvPr>
          <p:cNvCxnSpPr>
            <a:cxnSpLocks/>
          </p:cNvCxnSpPr>
          <p:nvPr/>
        </p:nvCxnSpPr>
        <p:spPr>
          <a:xfrm>
            <a:off x="5921376" y="4116143"/>
            <a:ext cx="0" cy="81288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3D7711-604F-464C-929A-E2F8C2800C82}"/>
              </a:ext>
            </a:extLst>
          </p:cNvPr>
          <p:cNvCxnSpPr>
            <a:cxnSpLocks/>
          </p:cNvCxnSpPr>
          <p:nvPr/>
        </p:nvCxnSpPr>
        <p:spPr>
          <a:xfrm>
            <a:off x="6064616" y="3457709"/>
            <a:ext cx="0" cy="145030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C37D1FC-9D8C-4D3B-A0D9-EE73B05A11A0}"/>
              </a:ext>
            </a:extLst>
          </p:cNvPr>
          <p:cNvCxnSpPr>
            <a:cxnSpLocks/>
          </p:cNvCxnSpPr>
          <p:nvPr/>
        </p:nvCxnSpPr>
        <p:spPr>
          <a:xfrm>
            <a:off x="6346429" y="3180063"/>
            <a:ext cx="0" cy="174896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26D221E-8B52-41A0-99F4-159FCC783705}"/>
              </a:ext>
            </a:extLst>
          </p:cNvPr>
          <p:cNvCxnSpPr>
            <a:cxnSpLocks/>
          </p:cNvCxnSpPr>
          <p:nvPr/>
        </p:nvCxnSpPr>
        <p:spPr>
          <a:xfrm>
            <a:off x="6410513" y="4102361"/>
            <a:ext cx="0" cy="81288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08E6D626-EE0A-47BB-B54E-8458CD20A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39" y="2461593"/>
            <a:ext cx="477391" cy="5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EBD2BF0-7F75-4412-A802-5672350BC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22" y="3091368"/>
            <a:ext cx="477391" cy="5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72A4379-082E-4499-90BC-1A42A3DE4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22" y="2879807"/>
            <a:ext cx="493046" cy="5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FC5AF22-5992-430E-B4D2-EE56110E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59" y="3403138"/>
            <a:ext cx="508696" cy="5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A244C80-B20A-4659-960E-FBCDAAE121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72" y="2291551"/>
            <a:ext cx="477391" cy="540000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453B19B-ACF1-4A0F-8AAF-D9E30D5DA79E}"/>
              </a:ext>
            </a:extLst>
          </p:cNvPr>
          <p:cNvCxnSpPr>
            <a:cxnSpLocks/>
          </p:cNvCxnSpPr>
          <p:nvPr/>
        </p:nvCxnSpPr>
        <p:spPr>
          <a:xfrm>
            <a:off x="5034292" y="3773506"/>
            <a:ext cx="470287" cy="41658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8DDC088-13D5-43FB-9C5A-CF044B922516}"/>
              </a:ext>
            </a:extLst>
          </p:cNvPr>
          <p:cNvCxnSpPr>
            <a:cxnSpLocks/>
          </p:cNvCxnSpPr>
          <p:nvPr/>
        </p:nvCxnSpPr>
        <p:spPr>
          <a:xfrm>
            <a:off x="5546672" y="3249415"/>
            <a:ext cx="380648" cy="86672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800A8DD-2460-492B-96E9-D13D180A1C0A}"/>
              </a:ext>
            </a:extLst>
          </p:cNvPr>
          <p:cNvCxnSpPr>
            <a:cxnSpLocks/>
          </p:cNvCxnSpPr>
          <p:nvPr/>
        </p:nvCxnSpPr>
        <p:spPr>
          <a:xfrm>
            <a:off x="5764785" y="2671514"/>
            <a:ext cx="299831" cy="78619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3C2FD5A-305A-491B-9B64-8FD746915B08}"/>
              </a:ext>
            </a:extLst>
          </p:cNvPr>
          <p:cNvCxnSpPr>
            <a:cxnSpLocks/>
          </p:cNvCxnSpPr>
          <p:nvPr/>
        </p:nvCxnSpPr>
        <p:spPr>
          <a:xfrm flipH="1">
            <a:off x="6346429" y="2921214"/>
            <a:ext cx="469893" cy="250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980F9E8-4CE7-4C9E-9DE9-52185E20ABDE}"/>
              </a:ext>
            </a:extLst>
          </p:cNvPr>
          <p:cNvCxnSpPr>
            <a:cxnSpLocks/>
          </p:cNvCxnSpPr>
          <p:nvPr/>
        </p:nvCxnSpPr>
        <p:spPr>
          <a:xfrm flipH="1">
            <a:off x="6408400" y="3505722"/>
            <a:ext cx="575760" cy="59663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1992F2C-7196-42C7-B09F-947234BF6B95}"/>
              </a:ext>
            </a:extLst>
          </p:cNvPr>
          <p:cNvCxnSpPr>
            <a:cxnSpLocks/>
          </p:cNvCxnSpPr>
          <p:nvPr/>
        </p:nvCxnSpPr>
        <p:spPr>
          <a:xfrm>
            <a:off x="2167061" y="3478715"/>
            <a:ext cx="0" cy="145030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7D5AC78-2C8E-495E-87C2-29BE499608D5}"/>
              </a:ext>
            </a:extLst>
          </p:cNvPr>
          <p:cNvCxnSpPr>
            <a:cxnSpLocks/>
          </p:cNvCxnSpPr>
          <p:nvPr/>
        </p:nvCxnSpPr>
        <p:spPr>
          <a:xfrm>
            <a:off x="2695566" y="3914670"/>
            <a:ext cx="0" cy="102554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2FC84AAA-160C-4EA6-9C71-52684528F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02" y="3046480"/>
            <a:ext cx="477391" cy="54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402983F-359C-4602-8D4A-1D1397E605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26" y="2761651"/>
            <a:ext cx="508696" cy="540000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96BC35C-2490-4810-B5C2-FC88C2BA175A}"/>
              </a:ext>
            </a:extLst>
          </p:cNvPr>
          <p:cNvCxnSpPr>
            <a:cxnSpLocks/>
          </p:cNvCxnSpPr>
          <p:nvPr/>
        </p:nvCxnSpPr>
        <p:spPr>
          <a:xfrm flipH="1">
            <a:off x="2695566" y="3478715"/>
            <a:ext cx="446402" cy="43595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BC59F6-7797-4D1E-BE45-F277D40925BA}"/>
              </a:ext>
            </a:extLst>
          </p:cNvPr>
          <p:cNvCxnSpPr>
            <a:cxnSpLocks/>
          </p:cNvCxnSpPr>
          <p:nvPr/>
        </p:nvCxnSpPr>
        <p:spPr>
          <a:xfrm>
            <a:off x="1864930" y="3124587"/>
            <a:ext cx="302131" cy="35412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A56664F-BA26-4A76-9CD3-535C817F65A4}"/>
              </a:ext>
            </a:extLst>
          </p:cNvPr>
          <p:cNvSpPr txBox="1"/>
          <p:nvPr/>
        </p:nvSpPr>
        <p:spPr>
          <a:xfrm>
            <a:off x="194921" y="1438112"/>
            <a:ext cx="3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89FBDE3-26C4-4E17-8B1C-734B81DE4F4E}"/>
              </a:ext>
            </a:extLst>
          </p:cNvPr>
          <p:cNvSpPr txBox="1"/>
          <p:nvPr/>
        </p:nvSpPr>
        <p:spPr>
          <a:xfrm>
            <a:off x="4262462" y="1438112"/>
            <a:ext cx="3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3ACB919-875D-4AD7-9C4C-2B85279F4E09}"/>
              </a:ext>
            </a:extLst>
          </p:cNvPr>
          <p:cNvSpPr txBox="1"/>
          <p:nvPr/>
        </p:nvSpPr>
        <p:spPr>
          <a:xfrm>
            <a:off x="8330003" y="1438112"/>
            <a:ext cx="3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4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FEA07F-E834-4DCF-8A14-9D39F782F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5" y="486793"/>
            <a:ext cx="11077885" cy="5402406"/>
          </a:xfrm>
          <a:prstGeom prst="rect">
            <a:avLst/>
          </a:prstGeom>
        </p:spPr>
      </p:pic>
      <p:sp>
        <p:nvSpPr>
          <p:cNvPr id="4" name="右大括号 3">
            <a:extLst>
              <a:ext uri="{FF2B5EF4-FFF2-40B4-BE49-F238E27FC236}">
                <a16:creationId xmlns:a16="http://schemas.microsoft.com/office/drawing/2014/main" id="{B40FE269-740F-4B45-BB06-971B4B969DEB}"/>
              </a:ext>
            </a:extLst>
          </p:cNvPr>
          <p:cNvSpPr/>
          <p:nvPr/>
        </p:nvSpPr>
        <p:spPr>
          <a:xfrm rot="16200000">
            <a:off x="2348018" y="3939363"/>
            <a:ext cx="290625" cy="2321436"/>
          </a:xfrm>
          <a:prstGeom prst="rightBrace">
            <a:avLst>
              <a:gd name="adj1" fmla="val 84192"/>
              <a:gd name="adj2" fmla="val 4963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大括号 31">
            <a:extLst>
              <a:ext uri="{FF2B5EF4-FFF2-40B4-BE49-F238E27FC236}">
                <a16:creationId xmlns:a16="http://schemas.microsoft.com/office/drawing/2014/main" id="{1AD0437C-3DDA-43B1-A8F6-B4B3C6EE781E}"/>
              </a:ext>
            </a:extLst>
          </p:cNvPr>
          <p:cNvSpPr/>
          <p:nvPr/>
        </p:nvSpPr>
        <p:spPr>
          <a:xfrm rot="16200000">
            <a:off x="4534165" y="1401103"/>
            <a:ext cx="1007794" cy="2768010"/>
          </a:xfrm>
          <a:prstGeom prst="rightBrace">
            <a:avLst>
              <a:gd name="adj1" fmla="val 84192"/>
              <a:gd name="adj2" fmla="val 5013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EAF7F6-23AA-4029-A998-5430741F9D78}"/>
              </a:ext>
            </a:extLst>
          </p:cNvPr>
          <p:cNvSpPr txBox="1"/>
          <p:nvPr/>
        </p:nvSpPr>
        <p:spPr>
          <a:xfrm>
            <a:off x="4749210" y="1746661"/>
            <a:ext cx="159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镧系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9570E32-311A-4FA7-950C-348289A7508F}"/>
              </a:ext>
            </a:extLst>
          </p:cNvPr>
          <p:cNvSpPr txBox="1"/>
          <p:nvPr/>
        </p:nvSpPr>
        <p:spPr>
          <a:xfrm>
            <a:off x="2020186" y="4479229"/>
            <a:ext cx="159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稀有气体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DB2D97F-14B3-4BCD-B0B8-87B7BEE13DE6}"/>
              </a:ext>
            </a:extLst>
          </p:cNvPr>
          <p:cNvCxnSpPr>
            <a:cxnSpLocks/>
          </p:cNvCxnSpPr>
          <p:nvPr/>
        </p:nvCxnSpPr>
        <p:spPr>
          <a:xfrm flipV="1">
            <a:off x="6209414" y="5793845"/>
            <a:ext cx="503276" cy="57736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E07A753-1618-4C20-8734-696670308694}"/>
              </a:ext>
            </a:extLst>
          </p:cNvPr>
          <p:cNvCxnSpPr>
            <a:cxnSpLocks/>
          </p:cNvCxnSpPr>
          <p:nvPr/>
        </p:nvCxnSpPr>
        <p:spPr>
          <a:xfrm flipV="1">
            <a:off x="3427227" y="5765735"/>
            <a:ext cx="503276" cy="57736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E10148A-4DB5-4F7C-B994-F5B11387E781}"/>
              </a:ext>
            </a:extLst>
          </p:cNvPr>
          <p:cNvCxnSpPr>
            <a:cxnSpLocks/>
          </p:cNvCxnSpPr>
          <p:nvPr/>
        </p:nvCxnSpPr>
        <p:spPr>
          <a:xfrm>
            <a:off x="3654055" y="968801"/>
            <a:ext cx="0" cy="4659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4594DC6-D015-4AA0-AF55-160E12871C32}"/>
              </a:ext>
            </a:extLst>
          </p:cNvPr>
          <p:cNvSpPr txBox="1"/>
          <p:nvPr/>
        </p:nvSpPr>
        <p:spPr>
          <a:xfrm>
            <a:off x="5883347" y="6343097"/>
            <a:ext cx="92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价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7232905-216A-499A-AE7A-FF4A4B39389E}"/>
              </a:ext>
            </a:extLst>
          </p:cNvPr>
          <p:cNvSpPr txBox="1"/>
          <p:nvPr/>
        </p:nvSpPr>
        <p:spPr>
          <a:xfrm>
            <a:off x="3150781" y="6352748"/>
            <a:ext cx="92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价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B60902-C8EC-4E63-A64E-2E1B4997F3EC}"/>
              </a:ext>
            </a:extLst>
          </p:cNvPr>
          <p:cNvSpPr/>
          <p:nvPr/>
        </p:nvSpPr>
        <p:spPr>
          <a:xfrm>
            <a:off x="3615069" y="968801"/>
            <a:ext cx="4699591" cy="5113022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8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E777371C-3575-43CF-B711-B814CAE4E556}"/>
              </a:ext>
            </a:extLst>
          </p:cNvPr>
          <p:cNvGrpSpPr/>
          <p:nvPr/>
        </p:nvGrpSpPr>
        <p:grpSpPr>
          <a:xfrm>
            <a:off x="-71304" y="1498953"/>
            <a:ext cx="12263304" cy="3736269"/>
            <a:chOff x="-71304" y="1498953"/>
            <a:chExt cx="12263304" cy="3736269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FBC04F00-A6B2-4637-A22D-48F64E320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622778"/>
              <a:ext cx="12192000" cy="3612444"/>
            </a:xfrm>
            <a:prstGeom prst="rect">
              <a:avLst/>
            </a:prstGeom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5572637-82B7-4FC4-9165-AFACF9EFF8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3435" y="4144444"/>
              <a:ext cx="0" cy="73738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E1ADB85-EBCC-4F01-99C0-DFF29AAC652E}"/>
                </a:ext>
              </a:extLst>
            </p:cNvPr>
            <p:cNvCxnSpPr>
              <a:cxnSpLocks/>
            </p:cNvCxnSpPr>
            <p:nvPr/>
          </p:nvCxnSpPr>
          <p:spPr>
            <a:xfrm>
              <a:off x="5934853" y="4081514"/>
              <a:ext cx="0" cy="81288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F071BC5-B2D7-4702-A7EC-D4358F0BF382}"/>
                </a:ext>
              </a:extLst>
            </p:cNvPr>
            <p:cNvCxnSpPr>
              <a:cxnSpLocks/>
            </p:cNvCxnSpPr>
            <p:nvPr/>
          </p:nvCxnSpPr>
          <p:spPr>
            <a:xfrm>
              <a:off x="6074507" y="3431515"/>
              <a:ext cx="0" cy="145030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593A009-6A42-471B-BFA1-99B8964D2C5D}"/>
                </a:ext>
              </a:extLst>
            </p:cNvPr>
            <p:cNvCxnSpPr>
              <a:cxnSpLocks/>
            </p:cNvCxnSpPr>
            <p:nvPr/>
          </p:nvCxnSpPr>
          <p:spPr>
            <a:xfrm>
              <a:off x="6334920" y="3132863"/>
              <a:ext cx="0" cy="174896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29E23A9-FD01-44B2-B930-EF813129C062}"/>
                </a:ext>
              </a:extLst>
            </p:cNvPr>
            <p:cNvCxnSpPr>
              <a:cxnSpLocks/>
            </p:cNvCxnSpPr>
            <p:nvPr/>
          </p:nvCxnSpPr>
          <p:spPr>
            <a:xfrm>
              <a:off x="6408400" y="4068943"/>
              <a:ext cx="0" cy="81288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C026114-06E6-4F6A-9EDD-40ED15BF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839" y="2461593"/>
              <a:ext cx="477391" cy="54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930E2D5-83C6-43AD-8B23-F70DC2DAC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322" y="3091368"/>
              <a:ext cx="477391" cy="540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A8673FC-8478-49A8-B8F7-DD93016CA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622" y="2879807"/>
              <a:ext cx="493046" cy="540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4C28050-4042-4D08-8817-B860901F1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118" y="3348220"/>
              <a:ext cx="508696" cy="540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0EA437F-FBDF-4F17-A014-2B5E8F7C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972" y="2291551"/>
              <a:ext cx="477391" cy="540000"/>
            </a:xfrm>
            <a:prstGeom prst="rect">
              <a:avLst/>
            </a:prstGeom>
          </p:spPr>
        </p:pic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4E256A8-448A-4284-97E2-B62D6992FE90}"/>
                </a:ext>
              </a:extLst>
            </p:cNvPr>
            <p:cNvCxnSpPr>
              <a:cxnSpLocks/>
            </p:cNvCxnSpPr>
            <p:nvPr/>
          </p:nvCxnSpPr>
          <p:spPr>
            <a:xfrm>
              <a:off x="5039889" y="3696692"/>
              <a:ext cx="473545" cy="44775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AA265B7-BF84-427B-8158-991E7328B508}"/>
                </a:ext>
              </a:extLst>
            </p:cNvPr>
            <p:cNvCxnSpPr>
              <a:cxnSpLocks/>
            </p:cNvCxnSpPr>
            <p:nvPr/>
          </p:nvCxnSpPr>
          <p:spPr>
            <a:xfrm>
              <a:off x="5541053" y="3263328"/>
              <a:ext cx="393798" cy="82525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D5FAF3D-3A74-4BC0-82FB-C8292DECE605}"/>
                </a:ext>
              </a:extLst>
            </p:cNvPr>
            <p:cNvCxnSpPr>
              <a:cxnSpLocks/>
            </p:cNvCxnSpPr>
            <p:nvPr/>
          </p:nvCxnSpPr>
          <p:spPr>
            <a:xfrm>
              <a:off x="5764785" y="2671514"/>
              <a:ext cx="309719" cy="75748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9E79F7A-5722-4C64-AFD9-E554E8112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0675" y="2921214"/>
              <a:ext cx="475648" cy="21164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B7BA28F-2BFD-4686-91E3-7B7AA0D56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399" y="3505722"/>
              <a:ext cx="575761" cy="56322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5C102B0-F49E-419A-87E2-1ABE0A10D486}"/>
                </a:ext>
              </a:extLst>
            </p:cNvPr>
            <p:cNvCxnSpPr>
              <a:cxnSpLocks/>
            </p:cNvCxnSpPr>
            <p:nvPr/>
          </p:nvCxnSpPr>
          <p:spPr>
            <a:xfrm>
              <a:off x="2149722" y="3489909"/>
              <a:ext cx="0" cy="145030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AC08ACE-6E6E-4F23-B535-E30176584C0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566" y="3914670"/>
              <a:ext cx="0" cy="1025548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228399E9-9A2D-4557-95B9-7AF2BC52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302" y="3046480"/>
              <a:ext cx="477391" cy="5400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61ED8599-DA50-4D4E-AFAA-DF3DFB212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526" y="2761651"/>
              <a:ext cx="508696" cy="540000"/>
            </a:xfrm>
            <a:prstGeom prst="rect">
              <a:avLst/>
            </a:prstGeom>
          </p:spPr>
        </p:pic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C47CEF3-953C-4045-BCEF-5D6EB3FD8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5566" y="3478715"/>
              <a:ext cx="446402" cy="435955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4E05592-58A7-4CF3-96CF-804A854BCED8}"/>
                </a:ext>
              </a:extLst>
            </p:cNvPr>
            <p:cNvCxnSpPr>
              <a:cxnSpLocks/>
            </p:cNvCxnSpPr>
            <p:nvPr/>
          </p:nvCxnSpPr>
          <p:spPr>
            <a:xfrm>
              <a:off x="1847591" y="3132863"/>
              <a:ext cx="302131" cy="354128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A5A6EA9-A7C5-498F-863C-15C3F42D849D}"/>
                </a:ext>
              </a:extLst>
            </p:cNvPr>
            <p:cNvSpPr txBox="1"/>
            <p:nvPr/>
          </p:nvSpPr>
          <p:spPr>
            <a:xfrm>
              <a:off x="-71304" y="1498953"/>
              <a:ext cx="543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995159-3EF1-4546-B27A-B644FAAD5E2C}"/>
                </a:ext>
              </a:extLst>
            </p:cNvPr>
            <p:cNvSpPr txBox="1"/>
            <p:nvPr/>
          </p:nvSpPr>
          <p:spPr>
            <a:xfrm>
              <a:off x="4008578" y="1498953"/>
              <a:ext cx="543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C5E1677-87FF-4227-BBB4-0543B3F002A5}"/>
                </a:ext>
              </a:extLst>
            </p:cNvPr>
            <p:cNvSpPr txBox="1"/>
            <p:nvPr/>
          </p:nvSpPr>
          <p:spPr>
            <a:xfrm>
              <a:off x="8112118" y="1498953"/>
              <a:ext cx="543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13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C3BE04A-9410-4336-84F0-3FBF89F33FF5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BF2E00EB-73B0-422A-BF6E-9679EEE59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C1D1569-C888-4F4C-98C2-753AABBA245A}"/>
                </a:ext>
              </a:extLst>
            </p:cNvPr>
            <p:cNvSpPr txBox="1"/>
            <p:nvPr/>
          </p:nvSpPr>
          <p:spPr>
            <a:xfrm>
              <a:off x="2982083" y="655320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67519C8-4AA6-4434-B99C-30513ED2FF38}"/>
                </a:ext>
              </a:extLst>
            </p:cNvPr>
            <p:cNvSpPr txBox="1"/>
            <p:nvPr/>
          </p:nvSpPr>
          <p:spPr>
            <a:xfrm>
              <a:off x="5983216" y="655320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44BA479-E508-4DD0-8FE8-1D3CD562486D}"/>
                </a:ext>
              </a:extLst>
            </p:cNvPr>
            <p:cNvSpPr txBox="1"/>
            <p:nvPr/>
          </p:nvSpPr>
          <p:spPr>
            <a:xfrm>
              <a:off x="2982083" y="3558541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5F1185D-9EAF-4C72-A885-547382C984B8}"/>
                </a:ext>
              </a:extLst>
            </p:cNvPr>
            <p:cNvSpPr txBox="1"/>
            <p:nvPr/>
          </p:nvSpPr>
          <p:spPr>
            <a:xfrm>
              <a:off x="5983216" y="3558541"/>
              <a:ext cx="543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397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21932</TotalTime>
  <Words>30</Words>
  <Application>Microsoft Office PowerPoint</Application>
  <PresentationFormat>宽屏</PresentationFormat>
  <Paragraphs>21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越</dc:creator>
  <cp:lastModifiedBy>尹 越</cp:lastModifiedBy>
  <cp:revision>22</cp:revision>
  <dcterms:created xsi:type="dcterms:W3CDTF">2024-05-17T02:17:35Z</dcterms:created>
  <dcterms:modified xsi:type="dcterms:W3CDTF">2024-06-06T06:44:55Z</dcterms:modified>
</cp:coreProperties>
</file>